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43" r:id="rId3"/>
    <p:sldId id="444" r:id="rId4"/>
    <p:sldId id="445" r:id="rId5"/>
    <p:sldId id="446" r:id="rId6"/>
    <p:sldId id="450" r:id="rId7"/>
    <p:sldId id="451" r:id="rId8"/>
    <p:sldId id="452" r:id="rId9"/>
    <p:sldId id="453" r:id="rId10"/>
    <p:sldId id="454" r:id="rId11"/>
    <p:sldId id="449" r:id="rId12"/>
    <p:sldId id="458" r:id="rId13"/>
    <p:sldId id="459" r:id="rId14"/>
    <p:sldId id="448" r:id="rId15"/>
    <p:sldId id="447" r:id="rId16"/>
    <p:sldId id="457" r:id="rId17"/>
    <p:sldId id="460" r:id="rId18"/>
    <p:sldId id="463" r:id="rId19"/>
    <p:sldId id="464" r:id="rId20"/>
    <p:sldId id="461" r:id="rId21"/>
    <p:sldId id="462" r:id="rId22"/>
    <p:sldId id="456" r:id="rId23"/>
    <p:sldId id="455" r:id="rId24"/>
    <p:sldId id="466" r:id="rId25"/>
    <p:sldId id="469" r:id="rId26"/>
    <p:sldId id="468" r:id="rId27"/>
    <p:sldId id="467" r:id="rId28"/>
    <p:sldId id="470" r:id="rId29"/>
    <p:sldId id="471" r:id="rId30"/>
    <p:sldId id="475" r:id="rId31"/>
    <p:sldId id="474" r:id="rId32"/>
    <p:sldId id="473" r:id="rId33"/>
    <p:sldId id="472" r:id="rId34"/>
    <p:sldId id="465" r:id="rId35"/>
    <p:sldId id="476" r:id="rId36"/>
    <p:sldId id="320" r:id="rId37"/>
    <p:sldId id="32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ios 4" initials="N4" lastIdx="1" clrIdx="0">
    <p:extLst>
      <p:ext uri="{19B8F6BF-5375-455C-9EA6-DF929625EA0E}">
        <p15:presenceInfo xmlns:p15="http://schemas.microsoft.com/office/powerpoint/2012/main" userId="S-1-5-21-2008390200-1884993867-2785193605-1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F8A"/>
    <a:srgbClr val="00427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5262" autoAdjust="0"/>
  </p:normalViewPr>
  <p:slideViewPr>
    <p:cSldViewPr snapToGrid="0">
      <p:cViewPr varScale="1">
        <p:scale>
          <a:sx n="61" d="100"/>
          <a:sy n="61" d="100"/>
        </p:scale>
        <p:origin x="10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8913" y="1366980"/>
            <a:ext cx="6374166" cy="4838330"/>
          </a:xfrm>
        </p:spPr>
        <p:txBody>
          <a:bodyPr/>
          <a:lstStyle/>
          <a:p>
            <a:pPr algn="ctr"/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br>
              <a:rPr lang="es-ES" sz="4400" dirty="0">
                <a:latin typeface="Monotype Corsiva" panose="03010101010201010101" pitchFamily="66" charset="0"/>
              </a:rPr>
            </a:br>
            <a: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  <a:t> Lista de regalos</a:t>
            </a:r>
            <a:b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</a:br>
            <a:b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</a:br>
            <a: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  <a:t>Carla Gicela Osina Lizon</a:t>
            </a:r>
            <a:b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</a:br>
            <a: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  <a:t>&amp;</a:t>
            </a:r>
            <a:b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</a:br>
            <a: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  <a:t>Saul Troche Choque</a:t>
            </a:r>
            <a:b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</a:br>
            <a:br>
              <a:rPr lang="es-ES" sz="4400" dirty="0">
                <a:solidFill>
                  <a:srgbClr val="004274"/>
                </a:solidFill>
                <a:latin typeface="Monotype Corsiva" panose="03010101010201010101" pitchFamily="66" charset="0"/>
              </a:rPr>
            </a:br>
            <a:r>
              <a:rPr lang="es-ES" sz="2000" dirty="0">
                <a:solidFill>
                  <a:srgbClr val="004274"/>
                </a:solidFill>
                <a:latin typeface="Monotype Corsiva" panose="03010101010201010101" pitchFamily="66" charset="0"/>
              </a:rPr>
              <a:t>4to anillo y Av. Banzer</a:t>
            </a:r>
            <a:r>
              <a:rPr lang="es-ES" sz="4400" b="1" dirty="0">
                <a:solidFill>
                  <a:srgbClr val="004274"/>
                </a:solidFill>
                <a:latin typeface="Monotype Corsiva" panose="03010101010201010101" pitchFamily="66" charset="0"/>
              </a:rPr>
              <a:t>    </a:t>
            </a:r>
            <a:endParaRPr lang="es-ES" sz="4800" b="1" dirty="0">
              <a:solidFill>
                <a:srgbClr val="00427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237" r="21017" b="17547"/>
          <a:stretch/>
        </p:blipFill>
        <p:spPr>
          <a:xfrm>
            <a:off x="-18835" y="5410577"/>
            <a:ext cx="2010262" cy="144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A112A1-0C4B-4895-B8A0-E7AF4D2B4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4" t="10877" r="4431" b="15081"/>
          <a:stretch/>
        </p:blipFill>
        <p:spPr>
          <a:xfrm>
            <a:off x="3240350" y="102365"/>
            <a:ext cx="4190260" cy="11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94F8A"/>
                </a:solidFill>
                <a:effectLst/>
              </a:rPr>
              <a:t>CAFETERA PRIMA LATTE 2 OSTER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182867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2,149.00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882847" cy="4587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COCINA DE PISO 76CM 5Q PRO549IX TIMER CORTA GAS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193043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5,799.00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C85B55-D435-636D-B3A6-4ED3C009A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7" t="4565" r="13045" b="4116"/>
          <a:stretch/>
        </p:blipFill>
        <p:spPr>
          <a:xfrm>
            <a:off x="1497725" y="3209149"/>
            <a:ext cx="2286000" cy="28322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2FB976-FBFD-A5BD-3A83-C7ACE8BC1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83" t="28365" r="31482" b="18433"/>
          <a:stretch/>
        </p:blipFill>
        <p:spPr>
          <a:xfrm>
            <a:off x="7330632" y="2421971"/>
            <a:ext cx="2595137" cy="37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8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561281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SET 2PZAS SARTEN TITANIO DE COBRE 20 Y 25CM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193770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MANUAL PASTAMAKER VERONA 35X20X15,5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193904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549.90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76E8E0-02AA-078C-BDA6-31712C698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8" t="39951" r="15780" b="33803"/>
          <a:stretch/>
        </p:blipFill>
        <p:spPr>
          <a:xfrm>
            <a:off x="1054580" y="3846481"/>
            <a:ext cx="4184035" cy="17499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B552E6-3AB8-8F82-8951-1EF2B43E4A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85" t="25291" r="16345" b="27182"/>
          <a:stretch/>
        </p:blipFill>
        <p:spPr>
          <a:xfrm>
            <a:off x="6096000" y="3137032"/>
            <a:ext cx="3413823" cy="24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2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LAMP DE MESA MADERA BL TELA CERAMIC 60WE27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199817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429.90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LAMP DE MESA MADERA BL TELA CERAMIC 60WE27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199817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429.90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3AF247-775E-9DD1-7170-523307C57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3" t="19852" r="33513" b="15360"/>
          <a:stretch/>
        </p:blipFill>
        <p:spPr>
          <a:xfrm>
            <a:off x="1755562" y="3164152"/>
            <a:ext cx="1516149" cy="28062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3C9FD4-82D4-03B9-14ED-F38FF2C3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347" y="3164152"/>
            <a:ext cx="1518036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3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PLANCHA A VAPOR PORTATIL 2 EN 1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202245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699.00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FLORERO FLAIRE 22CM PLATEADO SURTIDOX2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204787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159.90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569E5B-2D44-07E9-268C-2BB964A73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2" t="6253" r="8560" b="12906"/>
          <a:stretch/>
        </p:blipFill>
        <p:spPr>
          <a:xfrm>
            <a:off x="1208370" y="3050628"/>
            <a:ext cx="2512291" cy="25563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5D76BE-7740-850B-9E94-5BCFF24F2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81" r="19390"/>
          <a:stretch/>
        </p:blipFill>
        <p:spPr>
          <a:xfrm>
            <a:off x="6239535" y="3287342"/>
            <a:ext cx="1722052" cy="27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9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SARTEN MONACO 24CM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206702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279.90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ASADERA DESMONTABLE 28CM SURTX2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207924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119.90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CC3BC4-4C24-A889-3937-F91B2A3FF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1" r="17868"/>
          <a:stretch/>
        </p:blipFill>
        <p:spPr>
          <a:xfrm>
            <a:off x="1781504" y="3152405"/>
            <a:ext cx="1781504" cy="27123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CAB2C3-5486-8D9E-E0E5-6C836A4C8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539" y="3279062"/>
            <a:ext cx="3142914" cy="24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SET PARA SUSHI 11PZAS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209164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149.90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BATERIA DE COCINA 7PZAS LORETO ROJO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209667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579.90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ABDBF6-777F-41C8-78DB-8BF84AE1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/>
          <a:stretch/>
        </p:blipFill>
        <p:spPr>
          <a:xfrm>
            <a:off x="994858" y="3137337"/>
            <a:ext cx="3135707" cy="25705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3FC9B6-6AE3-C851-3AE6-EC93EC958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82" b="26110"/>
          <a:stretch/>
        </p:blipFill>
        <p:spPr>
          <a:xfrm>
            <a:off x="5596759" y="3285895"/>
            <a:ext cx="3594538" cy="20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94F8A"/>
                </a:solidFill>
                <a:effectLst/>
              </a:rPr>
              <a:t>SET DE VAJILLA 30PZAS SOLEIL KATHERINE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212202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1,499.90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LAVADORA 17KG CS MAGIC DISPENSER BLANCA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212286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4,499.00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EB74B6-9F72-66C7-3B64-C8424DF9A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1" r="8998"/>
          <a:stretch/>
        </p:blipFill>
        <p:spPr>
          <a:xfrm>
            <a:off x="1513490" y="3298916"/>
            <a:ext cx="2948151" cy="2742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3FEBCF-2B85-A547-C271-F15603201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06" r="20197"/>
          <a:stretch/>
        </p:blipFill>
        <p:spPr>
          <a:xfrm>
            <a:off x="7546552" y="2567151"/>
            <a:ext cx="1876098" cy="32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7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BASCULA DE COCINA C/ BOWL ACERO INOX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213648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329.00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BARRA DE SONIDO HT-G700 3.1 CANALES DOLBY ATMOS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214558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3,699.00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45CAB4-51E6-7E30-824F-AD188180E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8" t="18424" r="19594" b="17576"/>
          <a:stretch/>
        </p:blipFill>
        <p:spPr>
          <a:xfrm>
            <a:off x="1655379" y="3305195"/>
            <a:ext cx="2300497" cy="23546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61DDF4-6EC6-6CAB-6575-DBC91426D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82" b="32434"/>
          <a:stretch/>
        </p:blipFill>
        <p:spPr>
          <a:xfrm>
            <a:off x="5452433" y="3799490"/>
            <a:ext cx="3969884" cy="14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76625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SILLA COMEDOR GRIS CLARO NOG MEL X2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216134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2,758.00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170424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SILLA COMEDOR GRIS OSCURO NOG MEL X2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216138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</a:t>
            </a:r>
            <a:r>
              <a:rPr lang="es-ES" sz="2000" dirty="0">
                <a:solidFill>
                  <a:srgbClr val="094F8A"/>
                </a:solidFill>
                <a:effectLst/>
              </a:rPr>
              <a:t> 2,758.00</a:t>
            </a:r>
            <a:r>
              <a:rPr lang="es-BO" sz="2000" dirty="0">
                <a:solidFill>
                  <a:srgbClr val="094F8A"/>
                </a:solidFill>
              </a:rPr>
              <a:t> 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F088F4-DA63-3953-88BC-CB4B1D41C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4" t="9195" r="18123" b="2529"/>
          <a:stretch/>
        </p:blipFill>
        <p:spPr>
          <a:xfrm>
            <a:off x="1576552" y="3265714"/>
            <a:ext cx="2144110" cy="30630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B326DB-C5BC-82E8-785E-0B66C4986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6" t="12272" r="19584" b="6073"/>
          <a:stretch/>
        </p:blipFill>
        <p:spPr>
          <a:xfrm>
            <a:off x="6096000" y="3418760"/>
            <a:ext cx="2117834" cy="27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94F8A"/>
                </a:solidFill>
                <a:effectLst/>
              </a:rPr>
              <a:t>MESA COMEDOR REDONDA VIDRIO BLANCO DIA100 CM LIZZIE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224086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3,799.00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DISPENSADOR DE BEBIDAS 39CM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219206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229.90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76D2FC-4E9E-01A1-B117-AA3E7AD64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8" t="7724" r="7082" b="12907"/>
          <a:stretch/>
        </p:blipFill>
        <p:spPr>
          <a:xfrm>
            <a:off x="1576552" y="3380128"/>
            <a:ext cx="3105577" cy="28157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C60AE8-E57A-3595-CE0E-18AB84008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r="26215" b="4000"/>
          <a:stretch/>
        </p:blipFill>
        <p:spPr>
          <a:xfrm>
            <a:off x="6952592" y="2715914"/>
            <a:ext cx="1797269" cy="30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PARRILLA A CARBON 840 AMERICAN GOURMET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10188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3,299.00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ESCURREPLATOS NEGRO CICLO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102045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018928-1263-F8E0-5CD4-EB9C9AD1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14" y="3429000"/>
            <a:ext cx="2850312" cy="25267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0FD865-DABF-996F-6788-35E6CD55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84" b="11931"/>
          <a:stretch/>
        </p:blipFill>
        <p:spPr>
          <a:xfrm>
            <a:off x="5690009" y="3100471"/>
            <a:ext cx="3441168" cy="24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SET DE TABLAS DE BAMBU 3PZAS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219826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179.90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COJIN DECORATIVO 55X35 CM SURT X4 TONOS ROSA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222492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129.90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F56CAB-BCCF-E8B4-3FAF-672B51E2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72" y="2931687"/>
            <a:ext cx="2888955" cy="28889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FB00C9-C56E-9D13-653B-FC31C9432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63" y="3429000"/>
            <a:ext cx="3503887" cy="2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FREIDORA DE AIRE DIGITAL 4.0L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224241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1,149.00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94F8A"/>
                </a:solidFill>
                <a:effectLst/>
              </a:rPr>
              <a:t>SET DE VASOS 4PZAS BEER BIERE 470ML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224409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179.80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DC45CE-DECE-BCFC-1BB5-FEE1CB25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43" y="3360524"/>
            <a:ext cx="2680836" cy="26808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812B75-9B6A-4439-0BE4-BC7039D046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50" t="19707" r="35330" b="22256"/>
          <a:stretch/>
        </p:blipFill>
        <p:spPr>
          <a:xfrm>
            <a:off x="5722882" y="3360524"/>
            <a:ext cx="1008993" cy="16817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523B67-175B-09F7-76EF-739E7A4CB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064" y="4196969"/>
            <a:ext cx="1005927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443D2A-E6C6-A9F8-6120-00DA9E79F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503" y="3801914"/>
            <a:ext cx="10059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1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93292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ROPERO DOS PUERTAS 55X170X40 TABACO EDUARDO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225061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759.90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MESA DE PLANCHAR 122X.35CM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225884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699.90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7871CE-024E-DEFF-8C32-F1588CB4E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35" t="-1153" r="26950"/>
          <a:stretch/>
        </p:blipFill>
        <p:spPr>
          <a:xfrm>
            <a:off x="2769350" y="2569070"/>
            <a:ext cx="1707846" cy="38121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1E6677-B2FF-42ED-1424-F794879F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98" t="17264" r="7317" b="15793"/>
          <a:stretch/>
        </p:blipFill>
        <p:spPr>
          <a:xfrm>
            <a:off x="5727213" y="3026979"/>
            <a:ext cx="2929616" cy="2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5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MAQUINA DE PAN AUTOMATICA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226785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1,299.00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SANDWICHERA 3 EN 1 900 W ACERO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228574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499.90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94EF5C-FAAE-F964-B560-ECA1296E4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4" y="3152405"/>
            <a:ext cx="2779619" cy="27796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45AD49-2B57-C493-E398-B956351B1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61" t="25701" r="17603" b="23989"/>
          <a:stretch/>
        </p:blipFill>
        <p:spPr>
          <a:xfrm>
            <a:off x="6460896" y="4711503"/>
            <a:ext cx="1468636" cy="12205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2DAE13-5652-4E09-AB5F-531B838577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82" b="17019"/>
          <a:stretch/>
        </p:blipFill>
        <p:spPr>
          <a:xfrm>
            <a:off x="6259069" y="3173320"/>
            <a:ext cx="2143125" cy="15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78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ALF SIROC ZIG ZAG MARFIL 160X230 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227208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2,299.00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ELEFANTE DECORATIVO PLATA 21X19CM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231731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EE2944-D120-545A-2E73-7F3F1FE66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0" r="14444"/>
          <a:stretch/>
        </p:blipFill>
        <p:spPr>
          <a:xfrm>
            <a:off x="2083760" y="3120801"/>
            <a:ext cx="2015274" cy="28242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9552FD-4991-AC78-BE05-A4553BE9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70461"/>
            <a:ext cx="2874579" cy="28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4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555143" cy="499598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ELEFANTE DECORATIVO PLATA 16X13CM X2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231732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259.80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555143" cy="4995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ELEFANTE DECORATIVO PLATA 16X13CM X2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231732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259.80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0CBC74-5643-A221-0602-0421CC127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8" y="3039950"/>
            <a:ext cx="1533374" cy="15301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70F07D-7713-1808-70AC-EEC5B0546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17" y="3292298"/>
            <a:ext cx="1530229" cy="1536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5FD0F4-0213-4411-156D-9A4411B3D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84" y="4505034"/>
            <a:ext cx="1530229" cy="1536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7E85A4-7446-3922-FFE1-9952629A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434" y="4505035"/>
            <a:ext cx="153022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7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CORTINA BLACKOUT C/ ARGOLLA DE METAL BEIGE 137X229 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227811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229.90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CORTINA BLACKOUT C/ ARGOLLA DE METAL BEIGE 137X229 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227811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229.90</a:t>
            </a:r>
            <a:endParaRPr lang="es-ES" sz="2000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. 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D25DCF-1024-B88C-C820-9F0E3B1A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23" y="3429000"/>
            <a:ext cx="2842556" cy="28425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84CCE4-71C2-69D3-947B-5F497CE9B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902" y="3430574"/>
            <a:ext cx="2847079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COJIN LIVARA SATEEN 45X45CM SURT BEIGE-BORDO X2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232645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299.80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COJIN LIVARA SATEEN 45X45CM SURT BEIGE-BORDO X2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232645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299.80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E030BA-A9DE-10AC-38C8-9AC840D8A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19" b="15518"/>
          <a:stretch/>
        </p:blipFill>
        <p:spPr>
          <a:xfrm>
            <a:off x="1106237" y="3129455"/>
            <a:ext cx="3484304" cy="24830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701B7-128F-41D5-B82A-89194A846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269" y="3129455"/>
            <a:ext cx="3487214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JGO CUBRECAMA KING TOQUE ACETINADO CINZA NEVOA - BEIGE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232743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499.90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HORNO CON FREIDORA DE AIRE 22 LITROS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232963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1,649.00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939442-077C-BD67-A65E-9D254C869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5" t="11481" r="8563" b="8335"/>
          <a:stretch/>
        </p:blipFill>
        <p:spPr>
          <a:xfrm>
            <a:off x="1601141" y="3429001"/>
            <a:ext cx="2432086" cy="23254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AD0D9B-1260-E91B-0DA2-64D1749FF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2" t="13610" r="10952" b="12906"/>
          <a:stretch/>
        </p:blipFill>
        <p:spPr>
          <a:xfrm>
            <a:off x="6096000" y="3433717"/>
            <a:ext cx="2625190" cy="23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31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BATIDORA DE 3,7 LITROS ACERO INOXIDABLE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235283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PLANCHA OSTER EASYPRESS GRIS CERAMICA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235294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18595A-5F4E-1BDB-C3F2-29597107B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8" t="10344" r="24516" b="15862"/>
          <a:stretch/>
        </p:blipFill>
        <p:spPr>
          <a:xfrm>
            <a:off x="1702676" y="3304373"/>
            <a:ext cx="2049517" cy="27759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702439-A358-CCCE-9E6C-448D83658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26" t="-489" r="22031" b="3386"/>
          <a:stretch/>
        </p:blipFill>
        <p:spPr>
          <a:xfrm>
            <a:off x="6494188" y="3052124"/>
            <a:ext cx="1672889" cy="28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JGO CUBIERTO AMAZONAS C/CAJA D/MADERA 76PZS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102036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1,099.90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91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VASO LUNA 6PZA x2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111521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179.80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EF5C34-E5D0-12CA-B1E3-2E2A1B9BA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6" t="6453" r="8682" b="6453"/>
          <a:stretch/>
        </p:blipFill>
        <p:spPr>
          <a:xfrm>
            <a:off x="1466193" y="3042745"/>
            <a:ext cx="2887346" cy="29986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548686-2E56-4BF2-B2F0-9E8497530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84" t="18906" r="37152" b="17960"/>
          <a:stretch/>
        </p:blipFill>
        <p:spPr>
          <a:xfrm>
            <a:off x="5476224" y="3042745"/>
            <a:ext cx="861554" cy="17342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0F8998-7D3E-745F-A52F-5D5DF5AC8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041" y="4542052"/>
            <a:ext cx="865707" cy="17375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EB6CB5-BFC0-1F00-9B32-A2585A41D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653" y="3908197"/>
            <a:ext cx="86570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4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MIXER WESTINGHOUSE 3 EN 1 600W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236205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499.90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TOSTADORA WESTINGHOUSE 2 PANES SILVER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236206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359.90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E866C0-11FC-DD52-A62E-5BC5876C1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52" y="3124138"/>
            <a:ext cx="2529873" cy="291722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D02683-7C9F-148E-0806-8EDBE20EA5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09" t="4185" b="26330"/>
          <a:stretch/>
        </p:blipFill>
        <p:spPr>
          <a:xfrm>
            <a:off x="6400799" y="3657599"/>
            <a:ext cx="2765845" cy="20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2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94F8A"/>
                </a:solidFill>
                <a:effectLst/>
              </a:rPr>
              <a:t>DISPENSADOR PARA CEREAL DUO NEGRO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237142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339.90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COMBO HIDROLAVADORA K2 UNIVERSAL EDITION CAR + FILTRO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237384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1,119.00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404D5A-7D29-197F-42FD-33AE41FF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78" y="3152405"/>
            <a:ext cx="2538947" cy="25389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8C7F85-3F3C-5854-5206-5D122D0FA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36" t="10644" r="18858" b="10644"/>
          <a:stretch/>
        </p:blipFill>
        <p:spPr>
          <a:xfrm>
            <a:off x="6621517" y="3056129"/>
            <a:ext cx="2506717" cy="2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2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LICUADORA CON VASO DE VIDRIO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47840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469.90 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094F8A"/>
                </a:solidFill>
                <a:effectLst/>
              </a:rPr>
              <a:t>SET DE VAJILLA 30PZAS SOFIA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48791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1,099.00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B09CE0-B523-57C6-7637-B84A2A5C2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5" t="529" r="30751" b="3471"/>
          <a:stretch/>
        </p:blipFill>
        <p:spPr>
          <a:xfrm>
            <a:off x="2039506" y="2809429"/>
            <a:ext cx="1617766" cy="32319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73EC0A-C122-3D83-863D-652A5AC27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118" y="3169239"/>
            <a:ext cx="3267177" cy="25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15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JUEGO P/FONDUE 18PZAS.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65051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589.90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JGO 10PZAS FUENTES CICLO CONVIDA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85446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0E5FA6-7B33-E636-D279-98159AF6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7" t="11931" r="15303" b="22230"/>
          <a:stretch/>
        </p:blipFill>
        <p:spPr>
          <a:xfrm>
            <a:off x="1403131" y="3074276"/>
            <a:ext cx="3168869" cy="28220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E0EDBE-698C-0F49-9AEF-7837A2B3E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3" t="29954" r="8701" b="30321"/>
          <a:stretch/>
        </p:blipFill>
        <p:spPr>
          <a:xfrm>
            <a:off x="5587165" y="3594538"/>
            <a:ext cx="4052815" cy="24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3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JGO.D/CUBIERTOS 42 PZAS MALIBU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95853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169.90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70"/>
            <a:ext cx="4740957" cy="482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BATERIA DE COCINA PARIS ROJO C/2 ACCESORIOS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196898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349.90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468583-F593-A07C-150B-BC0032D6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76" y="3216165"/>
            <a:ext cx="2825195" cy="28251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148EAA-0422-2AF9-F6E1-30DC6EE2D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1" t="32825" r="16715" b="31439"/>
          <a:stretch/>
        </p:blipFill>
        <p:spPr>
          <a:xfrm>
            <a:off x="5453070" y="3429000"/>
            <a:ext cx="4346826" cy="23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8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639031" y="1562469"/>
            <a:ext cx="4840597" cy="482256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FLORERO VIDRIO RECICLADO BRONCE 40X40X65CM </a:t>
            </a:r>
          </a:p>
          <a:p>
            <a:r>
              <a:rPr lang="es-ES" dirty="0">
                <a:solidFill>
                  <a:srgbClr val="094F8A"/>
                </a:solidFill>
              </a:rPr>
              <a:t>COD. 216055</a:t>
            </a: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1,099.00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0E932F-B941-6DC8-4BCD-882D1FFA5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44" r="14894"/>
          <a:stretch/>
        </p:blipFill>
        <p:spPr>
          <a:xfrm>
            <a:off x="3907984" y="2381925"/>
            <a:ext cx="2661261" cy="3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64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7C843E-E51D-43E3-B87F-30059F00EAB9}"/>
              </a:ext>
            </a:extLst>
          </p:cNvPr>
          <p:cNvSpPr/>
          <p:nvPr/>
        </p:nvSpPr>
        <p:spPr>
          <a:xfrm>
            <a:off x="568171" y="1145220"/>
            <a:ext cx="862021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dirty="0">
                <a:solidFill>
                  <a:srgbClr val="002060"/>
                </a:solidFill>
              </a:rPr>
              <a:t>Actualmente la página web de Celebraciones Multicenter se encuentra en mantenimiento para brindarle a futuro un mejor servicio, en tanto y conscientes de su valioso tiempo le ofrecemos la siguiente alternativa en caso que usted no pueda apersonarse por la tienda para la elección y compra de su regalo, para ello deberá seguir los pasos a continuación mencionados:</a:t>
            </a:r>
          </a:p>
          <a:p>
            <a:r>
              <a:rPr lang="es-BO" sz="1600" dirty="0">
                <a:solidFill>
                  <a:srgbClr val="002060"/>
                </a:solidFill>
              </a:rPr>
              <a:t>1. Elegir el regalo en base a la lista adjunta y consultar previamente con nosotros la     disponibilidad del mismo.</a:t>
            </a:r>
          </a:p>
          <a:p>
            <a:endParaRPr lang="es-BO" sz="1600" dirty="0">
              <a:solidFill>
                <a:srgbClr val="002060"/>
              </a:solidFill>
            </a:endParaRPr>
          </a:p>
          <a:p>
            <a:r>
              <a:rPr lang="es-BO" sz="1600" dirty="0">
                <a:solidFill>
                  <a:srgbClr val="002060"/>
                </a:solidFill>
              </a:rPr>
              <a:t>2. Realizar un depósito o transferencia bancaria por el valor del producto elegido a:</a:t>
            </a:r>
          </a:p>
          <a:p>
            <a:r>
              <a:rPr lang="es-BO" sz="1600" dirty="0">
                <a:solidFill>
                  <a:srgbClr val="002060"/>
                </a:solidFill>
              </a:rPr>
              <a:t>    </a:t>
            </a:r>
            <a:r>
              <a:rPr lang="es-BO" sz="1400" b="1" dirty="0">
                <a:solidFill>
                  <a:srgbClr val="002060"/>
                </a:solidFill>
              </a:rPr>
              <a:t>Entidad Bancaria             :    Banco Nacional de Bolivia</a:t>
            </a:r>
          </a:p>
          <a:p>
            <a:r>
              <a:rPr lang="es-BO" sz="1400" b="1" dirty="0">
                <a:solidFill>
                  <a:srgbClr val="002060"/>
                </a:solidFill>
              </a:rPr>
              <a:t>     Cuenta corriente en  Bs. :   2000189246</a:t>
            </a:r>
          </a:p>
          <a:p>
            <a:r>
              <a:rPr lang="es-BO" sz="1400" b="1" dirty="0">
                <a:solidFill>
                  <a:srgbClr val="002060"/>
                </a:solidFill>
              </a:rPr>
              <a:t>     Razón Social                   :    Multicenter SRL	</a:t>
            </a:r>
          </a:p>
          <a:p>
            <a:r>
              <a:rPr lang="es-BO" sz="1400" b="1" dirty="0">
                <a:solidFill>
                  <a:srgbClr val="002060"/>
                </a:solidFill>
              </a:rPr>
              <a:t>     NIT                                 :  1028341029</a:t>
            </a:r>
          </a:p>
          <a:p>
            <a:endParaRPr lang="es-BO" sz="1400" b="1" dirty="0">
              <a:solidFill>
                <a:srgbClr val="002060"/>
              </a:solidFill>
            </a:endParaRPr>
          </a:p>
          <a:p>
            <a:r>
              <a:rPr lang="es-BO" sz="1600" dirty="0">
                <a:solidFill>
                  <a:srgbClr val="002060"/>
                </a:solidFill>
              </a:rPr>
              <a:t>3. Enviar al </a:t>
            </a:r>
            <a:r>
              <a:rPr lang="es-BO" sz="1600">
                <a:solidFill>
                  <a:srgbClr val="002060"/>
                </a:solidFill>
              </a:rPr>
              <a:t>correo celebracionesnorte@multicenter.com.bo una </a:t>
            </a:r>
            <a:r>
              <a:rPr lang="es-BO" sz="1600" dirty="0">
                <a:solidFill>
                  <a:srgbClr val="002060"/>
                </a:solidFill>
              </a:rPr>
              <a:t>imagen del depósito o 	transferencia bancaria, especificando descripción del producto (código int.) y 	el 	nombre de los novios. Asimismo, sus datos personales como:</a:t>
            </a:r>
          </a:p>
          <a:p>
            <a:r>
              <a:rPr lang="es-BO" sz="1400" dirty="0">
                <a:solidFill>
                  <a:srgbClr val="002060"/>
                </a:solidFill>
              </a:rPr>
              <a:t>       Nombre Completo.</a:t>
            </a:r>
          </a:p>
          <a:p>
            <a:r>
              <a:rPr lang="es-BO" sz="1400" dirty="0">
                <a:solidFill>
                  <a:srgbClr val="002060"/>
                </a:solidFill>
              </a:rPr>
              <a:t>       Carnet de Identidad.</a:t>
            </a:r>
          </a:p>
          <a:p>
            <a:r>
              <a:rPr lang="es-BO" sz="1400" dirty="0">
                <a:solidFill>
                  <a:srgbClr val="002060"/>
                </a:solidFill>
              </a:rPr>
              <a:t>       Número de NIT.</a:t>
            </a:r>
          </a:p>
          <a:p>
            <a:r>
              <a:rPr lang="es-BO" sz="1400" dirty="0">
                <a:solidFill>
                  <a:srgbClr val="002060"/>
                </a:solidFill>
              </a:rPr>
              <a:t>       Código de cliente Multicenter (si lo tiene)</a:t>
            </a:r>
          </a:p>
          <a:p>
            <a:r>
              <a:rPr lang="es-BO" sz="1400" dirty="0">
                <a:solidFill>
                  <a:srgbClr val="002060"/>
                </a:solidFill>
              </a:rPr>
              <a:t>       Número de Teléfono.</a:t>
            </a:r>
          </a:p>
          <a:p>
            <a:r>
              <a:rPr lang="es-BO" sz="1400" dirty="0">
                <a:solidFill>
                  <a:srgbClr val="002060"/>
                </a:solidFill>
              </a:rPr>
              <a:t>       Dedicatoria para los novios.	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15E286-C0A7-40C0-A2B7-2FA7B6CA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01" y="0"/>
            <a:ext cx="434682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92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D63523-A84F-40D5-B9E4-1FED00DD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43" y="3614676"/>
            <a:ext cx="2798307" cy="30909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D4DF11C-1042-4A5E-9F46-2060AF95189D}"/>
              </a:ext>
            </a:extLst>
          </p:cNvPr>
          <p:cNvSpPr/>
          <p:nvPr/>
        </p:nvSpPr>
        <p:spPr>
          <a:xfrm>
            <a:off x="319596" y="1361302"/>
            <a:ext cx="88510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dirty="0">
                <a:solidFill>
                  <a:srgbClr val="002060"/>
                </a:solidFill>
              </a:rPr>
              <a:t>Una vez realizado el procedimiento se coordinará directamente con usted para la entrega de su factura. </a:t>
            </a:r>
          </a:p>
          <a:p>
            <a:r>
              <a:rPr lang="es-BO" sz="1600" dirty="0">
                <a:solidFill>
                  <a:srgbClr val="002060"/>
                </a:solidFill>
              </a:rPr>
              <a:t> </a:t>
            </a:r>
          </a:p>
          <a:p>
            <a:r>
              <a:rPr lang="es-BO" sz="1600" dirty="0">
                <a:solidFill>
                  <a:srgbClr val="002060"/>
                </a:solidFill>
              </a:rPr>
              <a:t>Si tiene alguna duda o consulta puede usted comunicarse con nosotros a los siguientes teléfonos de contacto:</a:t>
            </a:r>
          </a:p>
          <a:p>
            <a:r>
              <a:rPr lang="es-BO" sz="1600" dirty="0">
                <a:solidFill>
                  <a:srgbClr val="002060"/>
                </a:solidFill>
              </a:rPr>
              <a:t> </a:t>
            </a:r>
          </a:p>
          <a:p>
            <a:r>
              <a:rPr lang="es-BO" sz="1600" dirty="0">
                <a:solidFill>
                  <a:srgbClr val="002060"/>
                </a:solidFill>
              </a:rPr>
              <a:t>Telf.: (591-3)3431700  Int. 122.</a:t>
            </a:r>
          </a:p>
          <a:p>
            <a:r>
              <a:rPr lang="es-BO" sz="1600" dirty="0">
                <a:solidFill>
                  <a:srgbClr val="002060"/>
                </a:solidFill>
              </a:rPr>
              <a:t>Cel. y WP: 60098262 </a:t>
            </a:r>
          </a:p>
          <a:p>
            <a:endParaRPr lang="es-BO" sz="1600" dirty="0">
              <a:solidFill>
                <a:srgbClr val="002060"/>
              </a:solidFill>
            </a:endParaRPr>
          </a:p>
          <a:p>
            <a:r>
              <a:rPr lang="es-BO" sz="1600" dirty="0">
                <a:solidFill>
                  <a:srgbClr val="002060"/>
                </a:solidFill>
              </a:rPr>
              <a:t>Gracias.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409905-12AD-46B6-A083-FFF9C6AA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24" y="4419418"/>
            <a:ext cx="5273497" cy="14814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1D37C5-C4E6-4E58-BC17-E5D11F774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24" y="0"/>
            <a:ext cx="434682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JUEGO PARA SERVIR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12141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164848" y="1562469"/>
            <a:ext cx="4184035" cy="452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JUEGO DE CUBIERTOS 24PZAS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12170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299.90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597DFA-6800-B043-D018-004EB9BC8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" t="18184" r="7211" b="18184"/>
          <a:stretch/>
        </p:blipFill>
        <p:spPr>
          <a:xfrm>
            <a:off x="980813" y="3137337"/>
            <a:ext cx="3404597" cy="2396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6B43F-C9D6-3F1C-0E60-D660024C2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689" y="2856768"/>
            <a:ext cx="3231888" cy="32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MANTEQUILLERA ROTONDA 17X14CM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14192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139.90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34682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BATERIA DE COCINA 9PZAS PARIS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157043</a:t>
            </a:r>
            <a:r>
              <a:rPr lang="es-ES" dirty="0">
                <a:solidFill>
                  <a:srgbClr val="094F8A"/>
                </a:solidFill>
              </a:rPr>
              <a:t> </a:t>
            </a: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799.90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6149D7-593F-BB24-5647-ADDF2B1C4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" t="15241" b="23333"/>
          <a:stretch/>
        </p:blipFill>
        <p:spPr>
          <a:xfrm>
            <a:off x="1286232" y="3429000"/>
            <a:ext cx="2966235" cy="1866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5932BD-AA16-4106-2950-F103C42D70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" t="25862" r="806" b="33586"/>
          <a:stretch/>
        </p:blipFill>
        <p:spPr>
          <a:xfrm>
            <a:off x="5470267" y="3148318"/>
            <a:ext cx="4225740" cy="24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MICROONDAS SAMSUNG 28LT C/GRILL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157741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1,249.00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PORTARETRATO EDGE 54X59CM MADERA OSCURA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168643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549.90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8257B0-7892-AEF2-0D95-7658783FB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8" t="21862" r="14601" b="21862"/>
          <a:stretch/>
        </p:blipFill>
        <p:spPr>
          <a:xfrm>
            <a:off x="1221137" y="3429000"/>
            <a:ext cx="3254504" cy="24830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E450D4-DC73-245D-9379-DB154E9A3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8" t="22005" r="28105" b="26000"/>
          <a:stretch/>
        </p:blipFill>
        <p:spPr>
          <a:xfrm>
            <a:off x="5976719" y="3294848"/>
            <a:ext cx="2436989" cy="27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2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HORNO ELECTRICO BRUGMANN DE 25 LT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160357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749.90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SERVIDOR DE PASTEL TRANSPARENTE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175368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92339A-1933-3873-2BCF-A66F609CE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0" t="22689" r="8728" b="20041"/>
          <a:stretch/>
        </p:blipFill>
        <p:spPr>
          <a:xfrm>
            <a:off x="1051120" y="3429000"/>
            <a:ext cx="3433465" cy="23727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C967D4-B7DE-C412-EC1B-34840D633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2" t="25527" r="20036" b="27892"/>
          <a:stretch/>
        </p:blipFill>
        <p:spPr>
          <a:xfrm>
            <a:off x="5831167" y="3317690"/>
            <a:ext cx="2998930" cy="22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CONJUNTO CELEBRITY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178541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VAJILLAS FLAMINGO DIAMOND 67PZAS BAUL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180933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3,799.00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C6DA3C-FFCD-35A0-FE6A-88E51077B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9" t="12996" r="13981" b="19829"/>
          <a:stretch/>
        </p:blipFill>
        <p:spPr>
          <a:xfrm>
            <a:off x="1119351" y="3145220"/>
            <a:ext cx="3090042" cy="27094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D5B2DC-BE90-9D1D-624D-6249AEA49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579" y="3145220"/>
            <a:ext cx="3176235" cy="2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677334" y="1562470"/>
            <a:ext cx="4184035" cy="447889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94F8A"/>
                </a:solidFill>
                <a:effectLst/>
              </a:rPr>
              <a:t>EXPRIMIDOR DE CITRICOS 40W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181264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199.90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6ED9D-CCB5-444F-9976-89A1CF4E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9" y="79899"/>
            <a:ext cx="4346825" cy="1087515"/>
          </a:xfrm>
          <a:prstGeom prst="rect">
            <a:avLst/>
          </a:prstGeom>
        </p:spPr>
      </p:pic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24B6B9BB-51EA-4AA7-84D1-8BBCF9DD0ABF}"/>
              </a:ext>
            </a:extLst>
          </p:cNvPr>
          <p:cNvSpPr txBox="1">
            <a:spLocks/>
          </p:cNvSpPr>
          <p:nvPr/>
        </p:nvSpPr>
        <p:spPr>
          <a:xfrm>
            <a:off x="5238615" y="1562469"/>
            <a:ext cx="4184035" cy="447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94F8A"/>
                </a:solidFill>
                <a:effectLst/>
              </a:rPr>
              <a:t>SET 5 PORTARRETRATOS MADERA CAFE </a:t>
            </a:r>
          </a:p>
          <a:p>
            <a:r>
              <a:rPr lang="es-ES" dirty="0">
                <a:solidFill>
                  <a:srgbClr val="094F8A"/>
                </a:solidFill>
              </a:rPr>
              <a:t>COD. </a:t>
            </a:r>
            <a:r>
              <a:rPr lang="es-ES" dirty="0">
                <a:solidFill>
                  <a:srgbClr val="094F8A"/>
                </a:solidFill>
                <a:effectLst/>
              </a:rPr>
              <a:t>181910 </a:t>
            </a:r>
            <a:endParaRPr lang="es-ES" dirty="0">
              <a:solidFill>
                <a:srgbClr val="094F8A"/>
              </a:solidFill>
            </a:endParaRPr>
          </a:p>
          <a:p>
            <a:r>
              <a:rPr lang="es-BO" sz="2000" dirty="0">
                <a:solidFill>
                  <a:srgbClr val="094F8A"/>
                </a:solidFill>
              </a:rPr>
              <a:t>Bs. </a:t>
            </a:r>
            <a:r>
              <a:rPr lang="es-ES" sz="2000" dirty="0">
                <a:solidFill>
                  <a:srgbClr val="094F8A"/>
                </a:solidFill>
                <a:effectLst/>
              </a:rPr>
              <a:t>149.00</a:t>
            </a:r>
            <a:endParaRPr lang="es-ES" sz="2000" dirty="0">
              <a:solidFill>
                <a:srgbClr val="094F8A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AFC848-EE71-9D87-F8DB-6F41CDB07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3" t="20088" r="23911" b="25054"/>
          <a:stretch/>
        </p:blipFill>
        <p:spPr>
          <a:xfrm>
            <a:off x="1390033" y="2884431"/>
            <a:ext cx="2758633" cy="30918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43065D-807F-5020-13E7-1BEE02110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94" t="18906" r="25330" b="31911"/>
          <a:stretch/>
        </p:blipFill>
        <p:spPr>
          <a:xfrm>
            <a:off x="6096000" y="3176508"/>
            <a:ext cx="2869324" cy="25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11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7942</TotalTime>
  <Words>1098</Words>
  <Application>Microsoft Office PowerPoint</Application>
  <PresentationFormat>Panorámica</PresentationFormat>
  <Paragraphs>227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Monotype Corsiva</vt:lpstr>
      <vt:lpstr>Trebuchet MS</vt:lpstr>
      <vt:lpstr>Wingdings 3</vt:lpstr>
      <vt:lpstr>Faceta</vt:lpstr>
      <vt:lpstr>              Lista de regalos  Carla Gicela Osina Lizon &amp; Saul Troche Choque  4to anillo y Av. Banzer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Karina Anzoleaga Diaz  &amp; Nelson Fuentes Languidey</dc:title>
  <dc:creator>Novios Norte 4</dc:creator>
  <cp:lastModifiedBy>Novios Norte 2</cp:lastModifiedBy>
  <cp:revision>545</cp:revision>
  <dcterms:created xsi:type="dcterms:W3CDTF">2018-12-08T00:44:49Z</dcterms:created>
  <dcterms:modified xsi:type="dcterms:W3CDTF">2023-04-05T00:06:53Z</dcterms:modified>
</cp:coreProperties>
</file>